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6" r:id="rId2"/>
    <p:sldId id="264" r:id="rId3"/>
    <p:sldId id="263" r:id="rId4"/>
    <p:sldId id="258" r:id="rId5"/>
    <p:sldId id="262" r:id="rId6"/>
    <p:sldId id="265" r:id="rId7"/>
    <p:sldId id="266" r:id="rId8"/>
    <p:sldId id="268" r:id="rId9"/>
    <p:sldId id="269" r:id="rId10"/>
    <p:sldId id="267" r:id="rId11"/>
    <p:sldId id="272" r:id="rId12"/>
    <p:sldId id="271" r:id="rId13"/>
    <p:sldId id="270" r:id="rId14"/>
    <p:sldId id="273" r:id="rId15"/>
    <p:sldId id="274" r:id="rId16"/>
    <p:sldId id="279" r:id="rId17"/>
    <p:sldId id="280" r:id="rId18"/>
    <p:sldId id="275" r:id="rId19"/>
    <p:sldId id="278" r:id="rId20"/>
    <p:sldId id="277" r:id="rId21"/>
    <p:sldId id="276" r:id="rId22"/>
    <p:sldId id="282" r:id="rId23"/>
    <p:sldId id="281" r:id="rId2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FF66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147" autoAdjust="0"/>
    <p:restoredTop sz="94660"/>
  </p:normalViewPr>
  <p:slideViewPr>
    <p:cSldViewPr>
      <p:cViewPr varScale="1">
        <p:scale>
          <a:sx n="68" d="100"/>
          <a:sy n="68" d="100"/>
        </p:scale>
        <p:origin x="-1464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8AE390-02E7-4B7A-A6C5-4D360F90E2C6}" type="datetimeFigureOut">
              <a:rPr lang="en-US" smtClean="0"/>
              <a:t>10/28/2020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E2D8E2-C126-40CE-AF07-463D43DC3E60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2D051-F836-4301-93FB-512CD97FE626}" type="datetimeFigureOut">
              <a:rPr lang="en-US" smtClean="0"/>
              <a:t>10/28/2020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73473-95D8-4BE8-A637-F0218DCC92C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2D051-F836-4301-93FB-512CD97FE626}" type="datetimeFigureOut">
              <a:rPr lang="en-US" smtClean="0"/>
              <a:t>10/28/2020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73473-95D8-4BE8-A637-F0218DCC92C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2D051-F836-4301-93FB-512CD97FE626}" type="datetimeFigureOut">
              <a:rPr lang="en-US" smtClean="0"/>
              <a:t>10/28/2020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73473-95D8-4BE8-A637-F0218DCC92C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2D051-F836-4301-93FB-512CD97FE626}" type="datetimeFigureOut">
              <a:rPr lang="en-US" smtClean="0"/>
              <a:t>10/28/2020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73473-95D8-4BE8-A637-F0218DCC92C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2D051-F836-4301-93FB-512CD97FE626}" type="datetimeFigureOut">
              <a:rPr lang="en-US" smtClean="0"/>
              <a:t>10/28/2020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73473-95D8-4BE8-A637-F0218DCC92C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2D051-F836-4301-93FB-512CD97FE626}" type="datetimeFigureOut">
              <a:rPr lang="en-US" smtClean="0"/>
              <a:t>10/28/2020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73473-95D8-4BE8-A637-F0218DCC92C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2D051-F836-4301-93FB-512CD97FE626}" type="datetimeFigureOut">
              <a:rPr lang="en-US" smtClean="0"/>
              <a:t>10/28/2020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73473-95D8-4BE8-A637-F0218DCC92C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2D051-F836-4301-93FB-512CD97FE626}" type="datetimeFigureOut">
              <a:rPr lang="en-US" smtClean="0"/>
              <a:t>10/28/2020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73473-95D8-4BE8-A637-F0218DCC92C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2D051-F836-4301-93FB-512CD97FE626}" type="datetimeFigureOut">
              <a:rPr lang="en-US" smtClean="0"/>
              <a:t>10/28/2020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73473-95D8-4BE8-A637-F0218DCC92C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2D051-F836-4301-93FB-512CD97FE626}" type="datetimeFigureOut">
              <a:rPr lang="en-US" smtClean="0"/>
              <a:t>10/28/2020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73473-95D8-4BE8-A637-F0218DCC92C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2D051-F836-4301-93FB-512CD97FE626}" type="datetimeFigureOut">
              <a:rPr lang="en-US" smtClean="0"/>
              <a:t>10/28/2020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73473-95D8-4BE8-A637-F0218DCC92C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A2D051-F836-4301-93FB-512CD97FE626}" type="datetimeFigureOut">
              <a:rPr lang="en-US" smtClean="0"/>
              <a:t>10/28/2020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073473-95D8-4BE8-A637-F0218DCC92C9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29058" y="2071678"/>
            <a:ext cx="4929222" cy="4071966"/>
          </a:xfrm>
        </p:spPr>
        <p:txBody>
          <a:bodyPr/>
          <a:lstStyle/>
          <a:p>
            <a:pPr algn="l"/>
            <a:r>
              <a:rPr lang="en-US" sz="2800" dirty="0">
                <a:solidFill>
                  <a:schemeClr val="tx1"/>
                </a:solidFill>
              </a:rPr>
              <a:t>Guided By:</a:t>
            </a:r>
          </a:p>
          <a:p>
            <a:pPr algn="l"/>
            <a:r>
              <a:rPr lang="en-US" sz="2800" dirty="0">
                <a:solidFill>
                  <a:schemeClr val="tx1"/>
                </a:solidFill>
              </a:rPr>
              <a:t>Dr. </a:t>
            </a:r>
            <a:r>
              <a:rPr lang="en-US" sz="2800" dirty="0" err="1">
                <a:solidFill>
                  <a:schemeClr val="tx1"/>
                </a:solidFill>
              </a:rPr>
              <a:t>Veena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</a:rPr>
              <a:t>Jokhakar</a:t>
            </a:r>
            <a:r>
              <a:rPr lang="en-US" sz="2800" dirty="0" smtClean="0">
                <a:solidFill>
                  <a:schemeClr val="tx1"/>
                </a:solidFill>
              </a:rPr>
              <a:t>.</a:t>
            </a:r>
          </a:p>
          <a:p>
            <a:pPr algn="l"/>
            <a:endParaRPr lang="en-IN" sz="2800" dirty="0">
              <a:solidFill>
                <a:schemeClr val="tx1"/>
              </a:solidFill>
            </a:endParaRPr>
          </a:p>
          <a:p>
            <a:pPr algn="l"/>
            <a:endParaRPr lang="en-IN" sz="2800" dirty="0" smtClean="0">
              <a:solidFill>
                <a:schemeClr val="tx1"/>
              </a:solidFill>
            </a:endParaRPr>
          </a:p>
          <a:p>
            <a:pPr algn="l"/>
            <a:r>
              <a:rPr lang="en-IN" sz="2800" dirty="0" smtClean="0">
                <a:solidFill>
                  <a:schemeClr val="tx1"/>
                </a:solidFill>
              </a:rPr>
              <a:t>Submitted By:</a:t>
            </a:r>
          </a:p>
          <a:p>
            <a:pPr algn="l"/>
            <a:r>
              <a:rPr lang="en-IN" sz="2800" dirty="0" err="1" smtClean="0">
                <a:solidFill>
                  <a:schemeClr val="tx1"/>
                </a:solidFill>
              </a:rPr>
              <a:t>Yashpalsingh</a:t>
            </a:r>
            <a:r>
              <a:rPr lang="en-IN" sz="2800" dirty="0" smtClean="0">
                <a:solidFill>
                  <a:schemeClr val="tx1"/>
                </a:solidFill>
              </a:rPr>
              <a:t> g. </a:t>
            </a:r>
            <a:r>
              <a:rPr lang="en-IN" sz="2800" dirty="0" err="1" smtClean="0">
                <a:solidFill>
                  <a:schemeClr val="tx1"/>
                </a:solidFill>
              </a:rPr>
              <a:t>Rajpurohit</a:t>
            </a:r>
            <a:endParaRPr lang="en-US" sz="2800" dirty="0">
              <a:solidFill>
                <a:schemeClr val="tx1"/>
              </a:solidFill>
            </a:endParaRPr>
          </a:p>
          <a:p>
            <a:pPr algn="l"/>
            <a:endParaRPr lang="en-IN" dirty="0" smtClean="0"/>
          </a:p>
          <a:p>
            <a:pPr algn="l"/>
            <a:endParaRPr lang="en-IN" dirty="0" smtClean="0"/>
          </a:p>
          <a:p>
            <a:pPr algn="l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57488" y="214290"/>
            <a:ext cx="5786478" cy="1470025"/>
          </a:xfrm>
        </p:spPr>
        <p:txBody>
          <a:bodyPr/>
          <a:lstStyle/>
          <a:p>
            <a:r>
              <a:rPr lang="en-IN" dirty="0" smtClean="0"/>
              <a:t>Online Agricultural Shop</a:t>
            </a:r>
            <a:endParaRPr lang="en-US" dirty="0"/>
          </a:p>
        </p:txBody>
      </p:sp>
      <p:pic>
        <p:nvPicPr>
          <p:cNvPr id="5" name="Picture 4" descr="p9.jpg"/>
          <p:cNvPicPr>
            <a:picLocks noChangeAspect="1"/>
          </p:cNvPicPr>
          <p:nvPr/>
        </p:nvPicPr>
        <p:blipFill>
          <a:blip r:embed="rId2"/>
          <a:srcRect l="60157"/>
          <a:stretch>
            <a:fillRect/>
          </a:stretch>
        </p:blipFill>
        <p:spPr>
          <a:xfrm>
            <a:off x="0" y="0"/>
            <a:ext cx="3643242" cy="6858000"/>
          </a:xfrm>
          <a:prstGeom prst="homePlate">
            <a:avLst/>
          </a:prstGeom>
        </p:spPr>
      </p:pic>
      <p:sp>
        <p:nvSpPr>
          <p:cNvPr id="6" name="Minus 5"/>
          <p:cNvSpPr/>
          <p:nvPr/>
        </p:nvSpPr>
        <p:spPr>
          <a:xfrm>
            <a:off x="3357554" y="1500174"/>
            <a:ext cx="5000660" cy="142876"/>
          </a:xfrm>
          <a:prstGeom prst="mathMinus">
            <a:avLst/>
          </a:prstGeom>
          <a:solidFill>
            <a:schemeClr val="accent3">
              <a:lumMod val="5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4" name="Picture 3" descr="d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5918" y="571480"/>
            <a:ext cx="5357850" cy="57150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" name="Picture 2" descr="d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7356" y="500042"/>
            <a:ext cx="5429288" cy="557216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" name="Picture 2" descr="d3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1670" y="642919"/>
            <a:ext cx="4786346" cy="564360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" name="Picture 2" descr="d4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3042" y="571480"/>
            <a:ext cx="6077490" cy="542928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857500" cy="1600200"/>
          </a:xfrm>
          <a:prstGeom prst="flowChartMerge">
            <a:avLst/>
          </a:prstGeom>
        </p:spPr>
      </p:pic>
      <p:pic>
        <p:nvPicPr>
          <p:cNvPr id="3" name="Picture 2" descr="p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0" y="5257800"/>
            <a:ext cx="2857500" cy="1600200"/>
          </a:xfrm>
          <a:prstGeom prst="flowChartExtra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928926" y="0"/>
            <a:ext cx="34000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b="1" u="sng" dirty="0" smtClean="0"/>
              <a:t>Screen </a:t>
            </a:r>
            <a:r>
              <a:rPr lang="en-IN" sz="3200" b="1" u="sng" dirty="0" err="1" smtClean="0"/>
              <a:t>Sanpshots</a:t>
            </a:r>
            <a:r>
              <a:rPr lang="en-IN" sz="3200" b="1" u="sng" dirty="0" smtClean="0"/>
              <a:t>:-</a:t>
            </a:r>
            <a:endParaRPr lang="en-US" sz="3200" b="1" u="sng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42910" y="928670"/>
            <a:ext cx="8001056" cy="507209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857500" cy="1600200"/>
          </a:xfrm>
          <a:prstGeom prst="flowChartMerge">
            <a:avLst/>
          </a:prstGeom>
        </p:spPr>
      </p:pic>
      <p:pic>
        <p:nvPicPr>
          <p:cNvPr id="3" name="Picture 2" descr="p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0" y="5257800"/>
            <a:ext cx="2857500" cy="1600200"/>
          </a:xfrm>
          <a:prstGeom prst="flowChartExtra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857500" cy="1600200"/>
          </a:xfrm>
          <a:prstGeom prst="flowChartMerge">
            <a:avLst/>
          </a:prstGeom>
        </p:spPr>
      </p:pic>
      <p:pic>
        <p:nvPicPr>
          <p:cNvPr id="3" name="Picture 2" descr="p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0" y="5257800"/>
            <a:ext cx="2857500" cy="1600200"/>
          </a:xfrm>
          <a:prstGeom prst="flowChartExtra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857500" cy="1600200"/>
          </a:xfrm>
          <a:prstGeom prst="flowChartMerge">
            <a:avLst/>
          </a:prstGeom>
        </p:spPr>
      </p:pic>
      <p:pic>
        <p:nvPicPr>
          <p:cNvPr id="3" name="Picture 2" descr="p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0" y="5257800"/>
            <a:ext cx="2857500" cy="1600200"/>
          </a:xfrm>
          <a:prstGeom prst="flowChartExtra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857500" cy="1600200"/>
          </a:xfrm>
          <a:prstGeom prst="flowChartMerge">
            <a:avLst/>
          </a:prstGeom>
        </p:spPr>
      </p:pic>
      <p:pic>
        <p:nvPicPr>
          <p:cNvPr id="3" name="Picture 2" descr="p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0" y="5257800"/>
            <a:ext cx="2857500" cy="1600200"/>
          </a:xfrm>
          <a:prstGeom prst="flowChartExtra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857500" cy="1600200"/>
          </a:xfrm>
          <a:prstGeom prst="flowChartMerge">
            <a:avLst/>
          </a:prstGeom>
        </p:spPr>
      </p:pic>
      <p:pic>
        <p:nvPicPr>
          <p:cNvPr id="3" name="Picture 2" descr="p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0" y="5257800"/>
            <a:ext cx="2857500" cy="1600200"/>
          </a:xfrm>
          <a:prstGeom prst="flowChartExtra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357554" y="274638"/>
            <a:ext cx="5329246" cy="939784"/>
          </a:xfrm>
        </p:spPr>
        <p:txBody>
          <a:bodyPr/>
          <a:lstStyle/>
          <a:p>
            <a:pPr algn="l"/>
            <a:r>
              <a:rPr lang="en-IN" dirty="0" smtClean="0"/>
              <a:t>Project Purpose: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3357554" y="1857364"/>
            <a:ext cx="5329246" cy="4525963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Main </a:t>
            </a:r>
            <a:r>
              <a:rPr lang="en-US" dirty="0"/>
              <a:t>objective of proposed system is to design computerized system to let users buy agricultural products</a:t>
            </a:r>
            <a:r>
              <a:rPr lang="en-US" dirty="0" smtClean="0"/>
              <a:t>.</a:t>
            </a:r>
            <a:endParaRPr lang="en-US" dirty="0"/>
          </a:p>
          <a:p>
            <a:pPr lvl="0"/>
            <a:r>
              <a:rPr lang="en-US" dirty="0"/>
              <a:t>To give security to system by login and password</a:t>
            </a:r>
            <a:r>
              <a:rPr lang="en-US" dirty="0" smtClean="0"/>
              <a:t>.</a:t>
            </a:r>
            <a:endParaRPr lang="en-US" dirty="0"/>
          </a:p>
          <a:p>
            <a:pPr lvl="0"/>
            <a:r>
              <a:rPr lang="en-US" dirty="0"/>
              <a:t>Design system that is user-friendly and easy to operate</a:t>
            </a:r>
            <a:r>
              <a:rPr lang="en-US" dirty="0" smtClean="0"/>
              <a:t>.</a:t>
            </a:r>
            <a:endParaRPr lang="en-US" dirty="0"/>
          </a:p>
          <a:p>
            <a:pPr lvl="0"/>
            <a:r>
              <a:rPr lang="en-US" dirty="0"/>
              <a:t>To buy agricultural product any time</a:t>
            </a:r>
            <a:r>
              <a:rPr lang="en-US" dirty="0" smtClean="0"/>
              <a:t>.</a:t>
            </a:r>
            <a:endParaRPr lang="en-US" dirty="0"/>
          </a:p>
          <a:p>
            <a:pPr lvl="0"/>
            <a:r>
              <a:rPr lang="en-US" dirty="0"/>
              <a:t>To provide agro products to user at their doorstep</a:t>
            </a:r>
            <a:r>
              <a:rPr lang="en-US" dirty="0" smtClean="0"/>
              <a:t>.</a:t>
            </a:r>
            <a:endParaRPr lang="en-US" dirty="0"/>
          </a:p>
          <a:p>
            <a:pPr lvl="0"/>
            <a:r>
              <a:rPr lang="en-US" dirty="0"/>
              <a:t>To provide various agricultural products in rural area which are unavailable there.</a:t>
            </a:r>
          </a:p>
          <a:p>
            <a:endParaRPr lang="en-US" dirty="0"/>
          </a:p>
        </p:txBody>
      </p:sp>
      <p:sp>
        <p:nvSpPr>
          <p:cNvPr id="8" name="Minus 7"/>
          <p:cNvSpPr/>
          <p:nvPr/>
        </p:nvSpPr>
        <p:spPr>
          <a:xfrm>
            <a:off x="3286116" y="1357298"/>
            <a:ext cx="2000264" cy="142876"/>
          </a:xfrm>
          <a:prstGeom prst="mathMinus">
            <a:avLst/>
          </a:prstGeom>
          <a:solidFill>
            <a:schemeClr val="accent3">
              <a:lumMod val="5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p6.jpg"/>
          <p:cNvPicPr>
            <a:picLocks noChangeAspect="1"/>
          </p:cNvPicPr>
          <p:nvPr/>
        </p:nvPicPr>
        <p:blipFill>
          <a:blip r:embed="rId2"/>
          <a:srcRect r="61880"/>
          <a:stretch>
            <a:fillRect/>
          </a:stretch>
        </p:blipFill>
        <p:spPr>
          <a:xfrm>
            <a:off x="0" y="0"/>
            <a:ext cx="3071802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857500" cy="1600200"/>
          </a:xfrm>
          <a:prstGeom prst="flowChartMerge">
            <a:avLst/>
          </a:prstGeom>
        </p:spPr>
      </p:pic>
      <p:pic>
        <p:nvPicPr>
          <p:cNvPr id="3" name="Picture 2" descr="p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0" y="5257800"/>
            <a:ext cx="2857500" cy="1600200"/>
          </a:xfrm>
          <a:prstGeom prst="flowChartExtra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857500" cy="1600200"/>
          </a:xfrm>
          <a:prstGeom prst="flowChartMerge">
            <a:avLst/>
          </a:prstGeom>
        </p:spPr>
      </p:pic>
      <p:pic>
        <p:nvPicPr>
          <p:cNvPr id="3" name="Picture 2" descr="p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0" y="5257800"/>
            <a:ext cx="2857500" cy="1600200"/>
          </a:xfrm>
          <a:prstGeom prst="flowChartExtra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357554" y="274638"/>
            <a:ext cx="5329246" cy="939784"/>
          </a:xfrm>
        </p:spPr>
        <p:txBody>
          <a:bodyPr/>
          <a:lstStyle/>
          <a:p>
            <a:pPr algn="l"/>
            <a:r>
              <a:rPr lang="en-IN" dirty="0" smtClean="0"/>
              <a:t>Future Enhancement: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3357554" y="1857364"/>
            <a:ext cx="5329246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 Filter </a:t>
            </a:r>
            <a:r>
              <a:rPr lang="en-US" dirty="0"/>
              <a:t>Based </a:t>
            </a:r>
            <a:r>
              <a:rPr lang="en-US" dirty="0" smtClean="0"/>
              <a:t>Searching</a:t>
            </a:r>
            <a:endParaRPr lang="en-US" dirty="0"/>
          </a:p>
          <a:p>
            <a:pPr lvl="0"/>
            <a:r>
              <a:rPr lang="en-US" dirty="0" smtClean="0"/>
              <a:t>Chat </a:t>
            </a:r>
            <a:r>
              <a:rPr lang="en-US" dirty="0" err="1"/>
              <a:t>Bot</a:t>
            </a:r>
            <a:r>
              <a:rPr lang="en-US" dirty="0"/>
              <a:t> For </a:t>
            </a:r>
            <a:r>
              <a:rPr lang="en-US" dirty="0" smtClean="0"/>
              <a:t>Query</a:t>
            </a:r>
            <a:endParaRPr lang="en-US" dirty="0"/>
          </a:p>
          <a:p>
            <a:pPr lvl="0"/>
            <a:r>
              <a:rPr lang="en-US" dirty="0" smtClean="0"/>
              <a:t>Guest </a:t>
            </a:r>
            <a:r>
              <a:rPr lang="en-US" dirty="0"/>
              <a:t>Based Login</a:t>
            </a:r>
          </a:p>
        </p:txBody>
      </p:sp>
      <p:sp>
        <p:nvSpPr>
          <p:cNvPr id="8" name="Minus 7"/>
          <p:cNvSpPr/>
          <p:nvPr/>
        </p:nvSpPr>
        <p:spPr>
          <a:xfrm>
            <a:off x="3286116" y="1357298"/>
            <a:ext cx="2000264" cy="142876"/>
          </a:xfrm>
          <a:prstGeom prst="mathMinus">
            <a:avLst/>
          </a:prstGeom>
          <a:solidFill>
            <a:schemeClr val="accent3">
              <a:lumMod val="5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pp4.jpg"/>
          <p:cNvPicPr>
            <a:picLocks noChangeAspect="1"/>
          </p:cNvPicPr>
          <p:nvPr/>
        </p:nvPicPr>
        <p:blipFill>
          <a:blip r:embed="rId2"/>
          <a:srcRect l="37891" r="28125"/>
          <a:stretch>
            <a:fillRect/>
          </a:stretch>
        </p:blipFill>
        <p:spPr>
          <a:xfrm>
            <a:off x="-142908" y="0"/>
            <a:ext cx="3107569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p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7772416" cy="4857760"/>
          </a:xfrm>
          <a:prstGeom prst="diagStripe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3643306" y="3786190"/>
            <a:ext cx="4500594" cy="1928802"/>
            <a:chOff x="4286248" y="4929198"/>
            <a:chExt cx="4500594" cy="1928802"/>
          </a:xfrm>
        </p:grpSpPr>
        <p:pic>
          <p:nvPicPr>
            <p:cNvPr id="2" name="Picture 1" descr="pp1.jp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86248" y="4929198"/>
              <a:ext cx="4500594" cy="1928802"/>
            </a:xfrm>
            <a:prstGeom prst="corner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5143504" y="4929199"/>
              <a:ext cx="3643338" cy="1015663"/>
            </a:xfrm>
            <a:prstGeom prst="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IN" sz="6000" dirty="0" smtClean="0"/>
                <a:t>Thank You!</a:t>
              </a:r>
              <a:endParaRPr lang="en-US" sz="6000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357554" y="274638"/>
            <a:ext cx="5329246" cy="1011222"/>
          </a:xfrm>
        </p:spPr>
        <p:txBody>
          <a:bodyPr/>
          <a:lstStyle/>
          <a:p>
            <a:pPr algn="l"/>
            <a:r>
              <a:rPr lang="en-IN" dirty="0" smtClean="0"/>
              <a:t>Project Scope: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3357554" y="1857364"/>
            <a:ext cx="5329246" cy="4525963"/>
          </a:xfrm>
        </p:spPr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IN" u="sng" dirty="0" smtClean="0"/>
              <a:t>Admin</a:t>
            </a:r>
          </a:p>
          <a:p>
            <a:pPr lvl="1"/>
            <a:r>
              <a:rPr lang="en-US" dirty="0" smtClean="0"/>
              <a:t>Login</a:t>
            </a:r>
            <a:endParaRPr lang="en-US" sz="1800" dirty="0"/>
          </a:p>
          <a:p>
            <a:pPr lvl="1"/>
            <a:r>
              <a:rPr lang="en-US" dirty="0"/>
              <a:t>Admin can add </a:t>
            </a:r>
            <a:r>
              <a:rPr lang="en-US" dirty="0" smtClean="0"/>
              <a:t>brand.</a:t>
            </a:r>
            <a:endParaRPr lang="en-US" sz="1800" dirty="0" smtClean="0"/>
          </a:p>
          <a:p>
            <a:pPr lvl="1"/>
            <a:r>
              <a:rPr lang="en-US" dirty="0" smtClean="0"/>
              <a:t>Admin </a:t>
            </a:r>
            <a:r>
              <a:rPr lang="en-US" dirty="0"/>
              <a:t>can add various Categories</a:t>
            </a:r>
            <a:r>
              <a:rPr lang="en-US" dirty="0" smtClean="0"/>
              <a:t>.</a:t>
            </a:r>
            <a:endParaRPr lang="en-US" sz="1800" dirty="0"/>
          </a:p>
          <a:p>
            <a:pPr lvl="1"/>
            <a:r>
              <a:rPr lang="en-US" dirty="0"/>
              <a:t>Admin can add Products</a:t>
            </a:r>
            <a:r>
              <a:rPr lang="en-US" dirty="0" smtClean="0"/>
              <a:t>.</a:t>
            </a:r>
            <a:endParaRPr lang="en-US" sz="1800" dirty="0"/>
          </a:p>
          <a:p>
            <a:pPr lvl="1"/>
            <a:r>
              <a:rPr lang="en-US" dirty="0"/>
              <a:t>Admin can add Cities</a:t>
            </a:r>
            <a:r>
              <a:rPr lang="en-US" dirty="0" smtClean="0"/>
              <a:t>.</a:t>
            </a:r>
            <a:endParaRPr lang="en-US" sz="1800" dirty="0"/>
          </a:p>
          <a:p>
            <a:pPr lvl="1"/>
            <a:r>
              <a:rPr lang="en-US" dirty="0"/>
              <a:t>Admin can add States</a:t>
            </a:r>
            <a:r>
              <a:rPr lang="en-US" dirty="0" smtClean="0"/>
              <a:t>.</a:t>
            </a:r>
            <a:endParaRPr lang="en-US" sz="1800" dirty="0"/>
          </a:p>
          <a:p>
            <a:pPr lvl="1"/>
            <a:r>
              <a:rPr lang="en-US" dirty="0" smtClean="0"/>
              <a:t>Logout</a:t>
            </a:r>
            <a:endParaRPr lang="en-IN" dirty="0" smtClean="0"/>
          </a:p>
        </p:txBody>
      </p:sp>
      <p:pic>
        <p:nvPicPr>
          <p:cNvPr id="7" name="Picture 6" descr="p5.jpg"/>
          <p:cNvPicPr>
            <a:picLocks noChangeAspect="1"/>
          </p:cNvPicPr>
          <p:nvPr/>
        </p:nvPicPr>
        <p:blipFill>
          <a:blip r:embed="rId2"/>
          <a:srcRect l="50000" r="24026"/>
          <a:stretch>
            <a:fillRect/>
          </a:stretch>
        </p:blipFill>
        <p:spPr>
          <a:xfrm>
            <a:off x="0" y="-17888"/>
            <a:ext cx="2857488" cy="6875888"/>
          </a:xfrm>
          <a:prstGeom prst="rect">
            <a:avLst/>
          </a:prstGeom>
        </p:spPr>
      </p:pic>
      <p:sp>
        <p:nvSpPr>
          <p:cNvPr id="8" name="Minus 7"/>
          <p:cNvSpPr/>
          <p:nvPr/>
        </p:nvSpPr>
        <p:spPr>
          <a:xfrm>
            <a:off x="3286116" y="1428736"/>
            <a:ext cx="2000264" cy="142876"/>
          </a:xfrm>
          <a:prstGeom prst="mathMinus">
            <a:avLst/>
          </a:prstGeom>
          <a:solidFill>
            <a:schemeClr val="accent3">
              <a:lumMod val="5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357554" y="274638"/>
            <a:ext cx="5329246" cy="1143000"/>
          </a:xfrm>
        </p:spPr>
        <p:txBody>
          <a:bodyPr/>
          <a:lstStyle/>
          <a:p>
            <a:pPr algn="l"/>
            <a:r>
              <a:rPr lang="en-IN" dirty="0" smtClean="0"/>
              <a:t>Project Scope: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3357554" y="1857364"/>
            <a:ext cx="5329246" cy="4525963"/>
          </a:xfrm>
        </p:spPr>
        <p:txBody>
          <a:bodyPr>
            <a:normAutofit/>
          </a:bodyPr>
          <a:lstStyle/>
          <a:p>
            <a:pPr marL="514350" indent="-514350">
              <a:buAutoNum type="arabicPeriod" startAt="2"/>
            </a:pPr>
            <a:r>
              <a:rPr lang="en-IN" u="sng" dirty="0" smtClean="0"/>
              <a:t>User</a:t>
            </a:r>
          </a:p>
          <a:p>
            <a:pPr lvl="1"/>
            <a:r>
              <a:rPr lang="en-US" dirty="0" smtClean="0"/>
              <a:t>Register</a:t>
            </a:r>
            <a:endParaRPr lang="en-US" sz="1800" dirty="0"/>
          </a:p>
          <a:p>
            <a:pPr lvl="1"/>
            <a:r>
              <a:rPr lang="en-US" dirty="0" smtClean="0"/>
              <a:t>Login</a:t>
            </a:r>
            <a:endParaRPr lang="en-US" sz="1800" dirty="0"/>
          </a:p>
          <a:p>
            <a:pPr lvl="1"/>
            <a:r>
              <a:rPr lang="en-US" dirty="0"/>
              <a:t>View </a:t>
            </a:r>
            <a:r>
              <a:rPr lang="en-US" dirty="0" smtClean="0"/>
              <a:t>Products</a:t>
            </a:r>
            <a:endParaRPr lang="en-US" sz="1800" dirty="0"/>
          </a:p>
          <a:p>
            <a:pPr lvl="1"/>
            <a:r>
              <a:rPr lang="en-US" dirty="0"/>
              <a:t>Can Order </a:t>
            </a:r>
            <a:r>
              <a:rPr lang="en-US" dirty="0" err="1"/>
              <a:t>AgroProducts</a:t>
            </a:r>
            <a:r>
              <a:rPr lang="en-US" dirty="0" smtClean="0"/>
              <a:t>.</a:t>
            </a:r>
            <a:endParaRPr lang="en-US" sz="1800" dirty="0"/>
          </a:p>
          <a:p>
            <a:pPr lvl="1"/>
            <a:r>
              <a:rPr lang="en-US" dirty="0" smtClean="0"/>
              <a:t>Payment</a:t>
            </a:r>
            <a:endParaRPr lang="en-US" sz="1800" dirty="0"/>
          </a:p>
          <a:p>
            <a:pPr lvl="1"/>
            <a:r>
              <a:rPr lang="en-US" dirty="0"/>
              <a:t>Search </a:t>
            </a:r>
            <a:r>
              <a:rPr lang="en-US" dirty="0" smtClean="0"/>
              <a:t>Products</a:t>
            </a:r>
            <a:endParaRPr lang="en-US" sz="1800" dirty="0"/>
          </a:p>
          <a:p>
            <a:pPr lvl="1"/>
            <a:r>
              <a:rPr lang="en-US" dirty="0"/>
              <a:t>Logout</a:t>
            </a:r>
            <a:endParaRPr lang="en-US" sz="1600" dirty="0"/>
          </a:p>
          <a:p>
            <a:pPr marL="914400" lvl="1" indent="-514350"/>
            <a:endParaRPr lang="en-US" u="sng" dirty="0"/>
          </a:p>
        </p:txBody>
      </p:sp>
      <p:pic>
        <p:nvPicPr>
          <p:cNvPr id="7" name="Picture 6" descr="p5.jpg"/>
          <p:cNvPicPr>
            <a:picLocks noChangeAspect="1"/>
          </p:cNvPicPr>
          <p:nvPr/>
        </p:nvPicPr>
        <p:blipFill>
          <a:blip r:embed="rId2"/>
          <a:srcRect l="50000" r="24026"/>
          <a:stretch>
            <a:fillRect/>
          </a:stretch>
        </p:blipFill>
        <p:spPr>
          <a:xfrm>
            <a:off x="0" y="-17888"/>
            <a:ext cx="2857488" cy="6875888"/>
          </a:xfrm>
          <a:prstGeom prst="rect">
            <a:avLst/>
          </a:prstGeom>
        </p:spPr>
      </p:pic>
      <p:sp>
        <p:nvSpPr>
          <p:cNvPr id="8" name="Minus 7"/>
          <p:cNvSpPr/>
          <p:nvPr/>
        </p:nvSpPr>
        <p:spPr>
          <a:xfrm>
            <a:off x="3357554" y="1428736"/>
            <a:ext cx="2000264" cy="142876"/>
          </a:xfrm>
          <a:prstGeom prst="mathMinus">
            <a:avLst/>
          </a:prstGeom>
          <a:solidFill>
            <a:schemeClr val="accent3">
              <a:lumMod val="5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357554" y="274638"/>
            <a:ext cx="5329246" cy="1143000"/>
          </a:xfrm>
        </p:spPr>
        <p:txBody>
          <a:bodyPr/>
          <a:lstStyle/>
          <a:p>
            <a:pPr algn="l"/>
            <a:r>
              <a:rPr lang="en-IN" dirty="0" smtClean="0"/>
              <a:t>Project Objectives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3357554" y="1857364"/>
            <a:ext cx="5329246" cy="4525963"/>
          </a:xfrm>
        </p:spPr>
        <p:txBody>
          <a:bodyPr>
            <a:normAutofit fontScale="70000" lnSpcReduction="20000"/>
          </a:bodyPr>
          <a:lstStyle/>
          <a:p>
            <a:pPr lvl="0"/>
            <a:r>
              <a:rPr lang="en-US" dirty="0"/>
              <a:t>Online Agricultural Shop is website that is used to order agro products Online</a:t>
            </a:r>
            <a:r>
              <a:rPr lang="en-US" dirty="0" smtClean="0"/>
              <a:t>.</a:t>
            </a:r>
            <a:endParaRPr lang="en-US" dirty="0"/>
          </a:p>
          <a:p>
            <a:pPr lvl="0"/>
            <a:r>
              <a:rPr lang="en-US" dirty="0"/>
              <a:t>It saves a lot of time, energy &amp; money, moreover it provides quick &amp; efficient services</a:t>
            </a:r>
            <a:r>
              <a:rPr lang="en-US" dirty="0" smtClean="0"/>
              <a:t>.</a:t>
            </a:r>
            <a:endParaRPr lang="en-US" dirty="0"/>
          </a:p>
          <a:p>
            <a:pPr lvl="0"/>
            <a:r>
              <a:rPr lang="en-US" dirty="0"/>
              <a:t>The main aim of the project is to create web-based software which allows user to order products related to agriculture </a:t>
            </a:r>
            <a:r>
              <a:rPr lang="en-US" dirty="0" smtClean="0"/>
              <a:t>.</a:t>
            </a:r>
            <a:endParaRPr lang="en-US" dirty="0"/>
          </a:p>
          <a:p>
            <a:pPr lvl="0"/>
            <a:r>
              <a:rPr lang="en-US" dirty="0"/>
              <a:t>Project purpose is to save time and efforts</a:t>
            </a:r>
            <a:r>
              <a:rPr lang="en-US" dirty="0" smtClean="0"/>
              <a:t>.</a:t>
            </a:r>
            <a:r>
              <a:rPr lang="en-US" dirty="0"/>
              <a:t> </a:t>
            </a:r>
          </a:p>
          <a:p>
            <a:pPr lvl="0"/>
            <a:r>
              <a:rPr lang="en-US" dirty="0"/>
              <a:t>This website provides all types of agriculture related stuffs like fertilizers ,seeds , machinery related to agriculture and much more</a:t>
            </a:r>
            <a:r>
              <a:rPr lang="en-US" dirty="0" smtClean="0"/>
              <a:t>.</a:t>
            </a:r>
            <a:r>
              <a:rPr lang="en-US" dirty="0"/>
              <a:t> </a:t>
            </a:r>
          </a:p>
          <a:p>
            <a:endParaRPr lang="en-US" dirty="0"/>
          </a:p>
        </p:txBody>
      </p:sp>
      <p:sp>
        <p:nvSpPr>
          <p:cNvPr id="8" name="Minus 7"/>
          <p:cNvSpPr/>
          <p:nvPr/>
        </p:nvSpPr>
        <p:spPr>
          <a:xfrm>
            <a:off x="3357554" y="1357298"/>
            <a:ext cx="2000264" cy="142876"/>
          </a:xfrm>
          <a:prstGeom prst="mathMinus">
            <a:avLst/>
          </a:prstGeom>
          <a:solidFill>
            <a:schemeClr val="accent3">
              <a:lumMod val="5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p1.jpg"/>
          <p:cNvPicPr>
            <a:picLocks noChangeAspect="1"/>
          </p:cNvPicPr>
          <p:nvPr/>
        </p:nvPicPr>
        <p:blipFill>
          <a:blip r:embed="rId2"/>
          <a:srcRect r="68750"/>
          <a:stretch>
            <a:fillRect/>
          </a:stretch>
        </p:blipFill>
        <p:spPr>
          <a:xfrm>
            <a:off x="0" y="0"/>
            <a:ext cx="2857488" cy="68580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  <a:softEdge rad="1270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8.jpg"/>
          <p:cNvPicPr>
            <a:picLocks noChangeAspect="1"/>
          </p:cNvPicPr>
          <p:nvPr/>
        </p:nvPicPr>
        <p:blipFill>
          <a:blip r:embed="rId2"/>
          <a:srcRect r="64063"/>
          <a:stretch>
            <a:fillRect/>
          </a:stretch>
        </p:blipFill>
        <p:spPr>
          <a:xfrm>
            <a:off x="5857884" y="0"/>
            <a:ext cx="3286116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85720" y="142852"/>
            <a:ext cx="55721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b="1" dirty="0" smtClean="0"/>
              <a:t>Use Case Diagram:-</a:t>
            </a:r>
            <a:endParaRPr lang="en-US" sz="2800" b="1" dirty="0"/>
          </a:p>
        </p:txBody>
      </p:sp>
      <p:sp>
        <p:nvSpPr>
          <p:cNvPr id="7" name="Minus 6"/>
          <p:cNvSpPr/>
          <p:nvPr/>
        </p:nvSpPr>
        <p:spPr>
          <a:xfrm>
            <a:off x="1857356" y="714356"/>
            <a:ext cx="2000264" cy="142876"/>
          </a:xfrm>
          <a:prstGeom prst="mathMinus">
            <a:avLst/>
          </a:prstGeom>
          <a:solidFill>
            <a:schemeClr val="accent3">
              <a:lumMod val="5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5720" y="1071546"/>
            <a:ext cx="5572164" cy="557216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8.jpg"/>
          <p:cNvPicPr>
            <a:picLocks noChangeAspect="1"/>
          </p:cNvPicPr>
          <p:nvPr/>
        </p:nvPicPr>
        <p:blipFill>
          <a:blip r:embed="rId2"/>
          <a:srcRect r="64063"/>
          <a:stretch>
            <a:fillRect/>
          </a:stretch>
        </p:blipFill>
        <p:spPr>
          <a:xfrm>
            <a:off x="5857884" y="0"/>
            <a:ext cx="3286116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85720" y="142852"/>
            <a:ext cx="55721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b="1" dirty="0" smtClean="0"/>
              <a:t>Use Case Diagram:-</a:t>
            </a:r>
            <a:endParaRPr lang="en-US" sz="2800" b="1" dirty="0"/>
          </a:p>
        </p:txBody>
      </p:sp>
      <p:sp>
        <p:nvSpPr>
          <p:cNvPr id="7" name="Minus 6"/>
          <p:cNvSpPr/>
          <p:nvPr/>
        </p:nvSpPr>
        <p:spPr>
          <a:xfrm>
            <a:off x="1857356" y="714356"/>
            <a:ext cx="2000264" cy="142876"/>
          </a:xfrm>
          <a:prstGeom prst="mathMinus">
            <a:avLst/>
          </a:prstGeom>
          <a:solidFill>
            <a:schemeClr val="accent3">
              <a:lumMod val="5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5720" y="1071546"/>
            <a:ext cx="5534054" cy="550072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p9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381266" cy="1785950"/>
          </a:xfrm>
          <a:prstGeom prst="diagStripe">
            <a:avLst/>
          </a:prstGeom>
        </p:spPr>
      </p:pic>
      <p:pic>
        <p:nvPicPr>
          <p:cNvPr id="10" name="Picture 9" descr="p9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810258" cy="4357694"/>
          </a:xfrm>
          <a:prstGeom prst="diagStripe">
            <a:avLst/>
          </a:prstGeom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428728" y="357166"/>
            <a:ext cx="6391278" cy="614364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p9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381266" cy="1785950"/>
          </a:xfrm>
          <a:prstGeom prst="diagStripe">
            <a:avLst/>
          </a:prstGeom>
        </p:spPr>
      </p:pic>
      <p:pic>
        <p:nvPicPr>
          <p:cNvPr id="10" name="Picture 9" descr="p9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810258" cy="4357694"/>
          </a:xfrm>
          <a:prstGeom prst="diagStripe">
            <a:avLst/>
          </a:prstGeom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357290" y="357166"/>
            <a:ext cx="6429420" cy="602297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</TotalTime>
  <Words>218</Words>
  <Application>Microsoft Office PowerPoint</Application>
  <PresentationFormat>On-screen Show (4:3)</PresentationFormat>
  <Paragraphs>47</Paragraphs>
  <Slides>23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Office Theme</vt:lpstr>
      <vt:lpstr>Online Agricultural Shop</vt:lpstr>
      <vt:lpstr>Project Purpose:</vt:lpstr>
      <vt:lpstr>Project Scope:</vt:lpstr>
      <vt:lpstr>Project Scope:</vt:lpstr>
      <vt:lpstr>Project Objectives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Future Enhancement:</vt:lpstr>
      <vt:lpstr>Slide 23</vt:lpstr>
    </vt:vector>
  </TitlesOfParts>
  <Company>HP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Online Agricultural Shop</dc:title>
  <dc:creator>HP</dc:creator>
  <cp:lastModifiedBy>HP</cp:lastModifiedBy>
  <cp:revision>4</cp:revision>
  <dcterms:created xsi:type="dcterms:W3CDTF">2020-10-28T15:42:28Z</dcterms:created>
  <dcterms:modified xsi:type="dcterms:W3CDTF">2020-10-28T18:09:27Z</dcterms:modified>
</cp:coreProperties>
</file>